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53314"/>
            <a:ext cx="7416403" cy="290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b="1" spc="-61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Augmented Reality in Real Estate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863798" y="5026343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Augmented reality (AR) is transforming the real estate industry. It offers innovative ways to engage buyers and streamline processes.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60627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607040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6044327"/>
            <a:ext cx="310229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GUNDU CHARAN SAI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Embracing the AR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 is revolutionizing real estate. It offers enhanced experiences, efficiency, and engagement. Embracing this technology is crucial for success.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93797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Rise of AR in the Real Estate Industry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705124" y="2710696"/>
            <a:ext cx="30480" cy="458093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967537" y="3250763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442710" y="298835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656070" y="3097649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077914" y="295751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Adoption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77914" y="3456146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 experiments with AR in virtual tours.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537" y="4860012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442710" y="459759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622733" y="4706898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8077914" y="456676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Mainstream Use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8077914" y="5065395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into apps and marketing materials.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537" y="6469261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2710" y="620684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622375" y="6316147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077914" y="61760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Potential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077914" y="6674644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 glasses and immersive experiences.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574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Enhancing the Home Viewing Experience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Virtual Staging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Furnishing empty properties to visualize potential.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330178"/>
            <a:ext cx="35848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357699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Tours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4075628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properties remotely with detailed information.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309592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110615" y="5556409"/>
            <a:ext cx="42213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Measurements &amp; Dimensions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615" y="6055043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Overlaying precise measurements onto the real-world view.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75692"/>
            <a:ext cx="1222879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Visualizing Renovations and Home Design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Before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389894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Original kitchen layout and design.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After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 visualization of the renovated kitchen.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591407"/>
            <a:ext cx="389894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Steps involved in the renovation.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906" y="667464"/>
            <a:ext cx="759618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50" b="1" spc="-40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Property Listings and Walkthroughs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06" y="2255401"/>
            <a:ext cx="1105495" cy="17689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10991" y="2476500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3D Model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10991" y="2923103"/>
            <a:ext cx="61591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exploration of a property.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" y="4024312"/>
            <a:ext cx="1105495" cy="17689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10991" y="4245412"/>
            <a:ext cx="251269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Annotations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10991" y="4692015"/>
            <a:ext cx="61591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information about property features.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06" y="5793224"/>
            <a:ext cx="1105495" cy="17689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10991" y="6014323"/>
            <a:ext cx="265997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Virtual Walkthrough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10991" y="6460927"/>
            <a:ext cx="61591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Immersive exploration of each room.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7343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Streamlining the Home Buying Process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82381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63558" y="3933111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323" y="3823811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Faster Searches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4322445"/>
            <a:ext cx="27827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Quickly finding properties matching needs.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82381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61890" y="3933111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3992" y="3823811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Travel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3992" y="4322445"/>
            <a:ext cx="278272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Remote viewing eliminates unnecessary travel.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587246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529864" y="5696545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323" y="5587246"/>
            <a:ext cx="28078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323" y="6085880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Detailed information and immersive experiences.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253" y="569595"/>
            <a:ext cx="7694295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spc="-37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Immersive Open House Experiences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53" y="2057043"/>
            <a:ext cx="517803" cy="517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1253" y="2781895"/>
            <a:ext cx="235374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Virtual Tours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11253" y="3200281"/>
            <a:ext cx="769429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properties remotely.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53" y="4132421"/>
            <a:ext cx="517803" cy="517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1253" y="4857274"/>
            <a:ext cx="2353747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Location Data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211253" y="5275659"/>
            <a:ext cx="769429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information effortlessly.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53" y="6207800"/>
            <a:ext cx="517803" cy="517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1253" y="6932652"/>
            <a:ext cx="240494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19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Sessions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211253" y="7351038"/>
            <a:ext cx="769429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Engage with agents and other buyers.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5035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Leveraging AR for Real Estate Marketing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623072"/>
            <a:ext cx="7416403" cy="2756059"/>
          </a:xfrm>
          <a:prstGeom prst="roundRect">
            <a:avLst>
              <a:gd name="adj" fmla="val 134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038" y="3638312"/>
            <a:ext cx="73859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5855" y="3793927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793927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038" y="4319707"/>
            <a:ext cx="7385923" cy="681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5855" y="4475321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Virtual Tours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475321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engagement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038" y="5001101"/>
            <a:ext cx="7385923" cy="681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5855" y="5156716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Interactive Ads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156716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click-through rates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038" y="5682496"/>
            <a:ext cx="7385923" cy="681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5855" y="5838111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Media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838111"/>
            <a:ext cx="319551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brand visibility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2267"/>
            <a:ext cx="893075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of AR in Real Estate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187178"/>
            <a:ext cx="6266259" cy="3872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36841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 Glasses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6867049"/>
            <a:ext cx="626625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Hands-free property exploration.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187178"/>
            <a:ext cx="6266378" cy="3872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36853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0223" y="6867168"/>
            <a:ext cx="626637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Personalized assistance and information.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2024-10-19T04:09:26Z</dcterms:created>
  <dcterms:modified xsi:type="dcterms:W3CDTF">2024-10-19T04:09:26Z</dcterms:modified>
</cp:coreProperties>
</file>